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62" r:id="rId4"/>
    <p:sldId id="267" r:id="rId5"/>
    <p:sldId id="265" r:id="rId6"/>
    <p:sldId id="264" r:id="rId7"/>
    <p:sldId id="270" r:id="rId8"/>
    <p:sldId id="271" r:id="rId9"/>
    <p:sldId id="263" r:id="rId10"/>
    <p:sldId id="274" r:id="rId11"/>
    <p:sldId id="275" r:id="rId12"/>
    <p:sldId id="276" r:id="rId13"/>
    <p:sldId id="277" r:id="rId14"/>
    <p:sldId id="279" r:id="rId15"/>
    <p:sldId id="280" r:id="rId16"/>
    <p:sldId id="278" r:id="rId17"/>
    <p:sldId id="285" r:id="rId18"/>
    <p:sldId id="283" r:id="rId19"/>
    <p:sldId id="284" r:id="rId20"/>
    <p:sldId id="28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BBC"/>
    <a:srgbClr val="000000"/>
    <a:srgbClr val="080808"/>
    <a:srgbClr val="FFFFFF"/>
    <a:srgbClr val="DFD4C1"/>
    <a:srgbClr val="45B08B"/>
    <a:srgbClr val="E63D57"/>
    <a:srgbClr val="F8BE2A"/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8" autoAdjust="0"/>
    <p:restoredTop sz="95968" autoAdjust="0"/>
  </p:normalViewPr>
  <p:slideViewPr>
    <p:cSldViewPr snapToGrid="0">
      <p:cViewPr>
        <p:scale>
          <a:sx n="100" d="100"/>
          <a:sy n="100" d="100"/>
        </p:scale>
        <p:origin x="31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A017-E5DC-4D3F-9D09-023CC0301CBA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361E2-ADA8-48C4-A2A1-A1449DA750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8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361E2-ADA8-48C4-A2A1-A1449DA7500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4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4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16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22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22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88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5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5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1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44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1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19DE-48EA-4F0C-A48A-03BD1A2EFBF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8A45C-3103-47E5-918E-CA1E51FA1B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5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uzzcapture.com/wp-content/uploads/2014/05/Inst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8443"/>
            <a:ext cx="12192000" cy="72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rot="5400000">
            <a:off x="3538358" y="1255904"/>
            <a:ext cx="1394190" cy="8470903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4790701"/>
            <a:ext cx="8470905" cy="1397749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b="1" i="1" dirty="0" smtClean="0">
                <a:solidFill>
                  <a:schemeClr val="bg1"/>
                </a:solidFill>
              </a:rPr>
              <a:t>Instagram Boyfriend </a:t>
            </a:r>
            <a:endParaRPr lang="zh-TW" altLang="en-US" sz="8000" b="1" i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5400000">
            <a:off x="10253327" y="4230891"/>
            <a:ext cx="2226345" cy="165100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0540998" y="3943218"/>
            <a:ext cx="1521466" cy="22263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TW" altLang="en-US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第七組</a:t>
            </a:r>
            <a: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蕭勝興</a:t>
            </a:r>
            <a: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楊麗娟</a:t>
            </a:r>
            <a: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朱育成</a:t>
            </a:r>
            <a:endParaRPr lang="zh-TW" altLang="en-US" sz="8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6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94" y="1334112"/>
            <a:ext cx="7905016" cy="444657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2160400" y="1046265"/>
            <a:ext cx="1368340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675019" y="1909366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樂意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捕捉生活細節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37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77135" y="5775217"/>
            <a:ext cx="543698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44" y="1345277"/>
            <a:ext cx="7901466" cy="44445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2160400" y="1046265"/>
            <a:ext cx="1368340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83493" y="1693922"/>
            <a:ext cx="1980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不論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任何需求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都能達到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63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69486" y="5780685"/>
            <a:ext cx="513370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14338" name="Picture 2" descr="http://3.bp.blogspot.com/-exjJSTmGCis/VHLZ1MUUbFI/AAAAAAAABX4/GsJm_iL84Nw/s1600/Fenp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94" y="1348836"/>
            <a:ext cx="7905016" cy="444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 rot="5400000">
            <a:off x="2437050" y="638746"/>
            <a:ext cx="815039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93962" y="17172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鐵軌照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32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582400" y="5780685"/>
            <a:ext cx="600456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94" y="1345277"/>
            <a:ext cx="7905016" cy="44756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2437050" y="638746"/>
            <a:ext cx="815039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77979" y="17172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9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11429" y="5780685"/>
            <a:ext cx="571427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94" y="1346496"/>
            <a:ext cx="7905016" cy="447320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2437050" y="638746"/>
            <a:ext cx="815039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76180" y="17172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鞋子照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288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524343" y="5780685"/>
            <a:ext cx="658513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94" y="1346496"/>
            <a:ext cx="7905016" cy="447320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5400000">
            <a:off x="2437050" y="638746"/>
            <a:ext cx="815039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642069" y="1718857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甜點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2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713029" y="5780685"/>
            <a:ext cx="469827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94" y="1344518"/>
            <a:ext cx="7905016" cy="44771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 rot="5400000">
            <a:off x="2437050" y="638746"/>
            <a:ext cx="815039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590676" y="1717291"/>
            <a:ext cx="24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搶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讚加留言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6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98514" y="5780685"/>
            <a:ext cx="48434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77047" y="420439"/>
            <a:ext cx="2843393" cy="931106"/>
            <a:chOff x="612256" y="498440"/>
            <a:chExt cx="1690045" cy="544460"/>
          </a:xfrm>
        </p:grpSpPr>
        <p:sp>
          <p:nvSpPr>
            <p:cNvPr id="16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E63D5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尾聲</a:t>
              </a: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E63D5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050" name="Picture 2" descr="http://c.fastcompany.net/multisite_files/fastcompany/imagecache/1280/poster/2013/09/3017434-poster-p-it-takes-224-tweets-70-facebook-messages-and-30-phone-calls-for-a-couple-to-fall-in-lov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5185" y="1351544"/>
            <a:ext cx="7907624" cy="44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 rot="5400000">
            <a:off x="6905708" y="245850"/>
            <a:ext cx="1401407" cy="3612797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00012" y="1456092"/>
            <a:ext cx="36127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拍完後還會跟我討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男友真貼心。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─ 台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張小姐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0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84000" y="5780685"/>
            <a:ext cx="498856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77047" y="420439"/>
            <a:ext cx="2843393" cy="931106"/>
            <a:chOff x="612256" y="498440"/>
            <a:chExt cx="1690045" cy="544460"/>
          </a:xfrm>
        </p:grpSpPr>
        <p:sp>
          <p:nvSpPr>
            <p:cNvPr id="16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E63D5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尾聲</a:t>
              </a: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E63D5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1026" name="Picture 2" descr="https://www.scmp.com/sites/default/files/2014/05/22/murad_osman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86" y="1355104"/>
            <a:ext cx="7907624" cy="446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 rot="5400000">
            <a:off x="6905708" y="245850"/>
            <a:ext cx="1401407" cy="3612797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00012" y="1456092"/>
            <a:ext cx="36127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男友拍完牽手照之後，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我粉絲多了兩百人。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─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桃園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林小姐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8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727543" y="5780685"/>
            <a:ext cx="455313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77047" y="420439"/>
            <a:ext cx="2843393" cy="931106"/>
            <a:chOff x="612256" y="498440"/>
            <a:chExt cx="1690045" cy="544460"/>
          </a:xfrm>
        </p:grpSpPr>
        <p:sp>
          <p:nvSpPr>
            <p:cNvPr id="16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E63D5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尾聲</a:t>
              </a: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E63D5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690" y="1349552"/>
            <a:ext cx="7910120" cy="447412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rot="5400000">
            <a:off x="6905708" y="240298"/>
            <a:ext cx="1401407" cy="3612797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00012" y="1456092"/>
            <a:ext cx="36127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男友總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幫我拍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很帥，讓我對他有點心動。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─ 台中 陳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先生</a:t>
            </a:r>
          </a:p>
        </p:txBody>
      </p:sp>
    </p:spTree>
    <p:extLst>
      <p:ext uri="{BB962C8B-B14F-4D97-AF65-F5344CB8AC3E}">
        <p14:creationId xmlns:p14="http://schemas.microsoft.com/office/powerpoint/2010/main" val="41033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o.aolcdn.com/dims-shared/dims3/GLOB/crop/5472x3648+0+0/resize/1400x933!/format/jpg/quality/85/http:/hss-prod.hss.aol.com/hss/storage/midas/633bfbf051a79d734175569fe620b232/203073150/stock-photo-chiang-mai-thailand-april-a-man-trying-to-log-in-instagram-application-using-apple-2730740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3582"/>
            <a:ext cx="12182856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0" y="288501"/>
            <a:ext cx="2726045" cy="4340312"/>
            <a:chOff x="9042400" y="628419"/>
            <a:chExt cx="2726045" cy="4340312"/>
          </a:xfrm>
        </p:grpSpPr>
        <p:grpSp>
          <p:nvGrpSpPr>
            <p:cNvPr id="5" name="群組 4"/>
            <p:cNvGrpSpPr/>
            <p:nvPr/>
          </p:nvGrpSpPr>
          <p:grpSpPr>
            <a:xfrm>
              <a:off x="9042400" y="628419"/>
              <a:ext cx="2726045" cy="4340312"/>
              <a:chOff x="419099" y="450745"/>
              <a:chExt cx="2726045" cy="4340312"/>
            </a:xfrm>
          </p:grpSpPr>
          <p:sp>
            <p:nvSpPr>
              <p:cNvPr id="21" name="矩形 20"/>
              <p:cNvSpPr/>
              <p:nvPr/>
            </p:nvSpPr>
            <p:spPr>
              <a:xfrm rot="5400000">
                <a:off x="-436607" y="1306451"/>
                <a:ext cx="4340312" cy="2628899"/>
              </a:xfrm>
              <a:prstGeom prst="rect">
                <a:avLst/>
              </a:prstGeom>
              <a:solidFill>
                <a:srgbClr val="000000">
                  <a:alpha val="54118"/>
                </a:srgb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Rectangle 310 31"/>
              <p:cNvSpPr/>
              <p:nvPr/>
            </p:nvSpPr>
            <p:spPr>
              <a:xfrm>
                <a:off x="1372720" y="462121"/>
                <a:ext cx="1772424" cy="7228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000" b="1" dirty="0" smtClean="0">
                    <a:solidFill>
                      <a:srgbClr val="00B0F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前言</a:t>
                </a:r>
                <a:endParaRPr lang="zh-TW" altLang="en-US" sz="4000" b="1" dirty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802178" y="1598265"/>
                <a:ext cx="2342966" cy="725487"/>
                <a:chOff x="802178" y="1598265"/>
                <a:chExt cx="2342966" cy="725487"/>
              </a:xfrm>
            </p:grpSpPr>
            <p:sp>
              <p:nvSpPr>
                <p:cNvPr id="16" name="Rectangle 310 31"/>
                <p:cNvSpPr/>
                <p:nvPr/>
              </p:nvSpPr>
              <p:spPr>
                <a:xfrm>
                  <a:off x="1372720" y="1600892"/>
                  <a:ext cx="1772424" cy="7228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000" b="1" dirty="0">
                      <a:solidFill>
                        <a:srgbClr val="45B08B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介紹</a:t>
                  </a:r>
                </a:p>
              </p:txBody>
            </p:sp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2178" y="1598265"/>
                  <a:ext cx="828675" cy="7254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" name="群組 2"/>
              <p:cNvGrpSpPr/>
              <p:nvPr/>
            </p:nvGrpSpPr>
            <p:grpSpPr>
              <a:xfrm>
                <a:off x="802178" y="2826880"/>
                <a:ext cx="2342966" cy="749235"/>
                <a:chOff x="802178" y="2826880"/>
                <a:chExt cx="2342966" cy="749235"/>
              </a:xfrm>
            </p:grpSpPr>
            <p:sp>
              <p:nvSpPr>
                <p:cNvPr id="19" name="Rectangle 310 31"/>
                <p:cNvSpPr/>
                <p:nvPr/>
              </p:nvSpPr>
              <p:spPr>
                <a:xfrm>
                  <a:off x="1372720" y="2826880"/>
                  <a:ext cx="1772424" cy="7228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000" b="1" dirty="0" smtClean="0">
                      <a:solidFill>
                        <a:srgbClr val="F8BE2A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功能</a:t>
                  </a:r>
                  <a:endParaRPr lang="zh-TW" altLang="en-US" sz="4000" b="1" dirty="0">
                    <a:solidFill>
                      <a:srgbClr val="F8BE2A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2178" y="2837928"/>
                  <a:ext cx="828675" cy="738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" name="群組 3"/>
              <p:cNvGrpSpPr/>
              <p:nvPr/>
            </p:nvGrpSpPr>
            <p:grpSpPr>
              <a:xfrm>
                <a:off x="825913" y="4052868"/>
                <a:ext cx="2319231" cy="738188"/>
                <a:chOff x="825913" y="4052868"/>
                <a:chExt cx="2319231" cy="738188"/>
              </a:xfrm>
            </p:grpSpPr>
            <p:sp>
              <p:nvSpPr>
                <p:cNvPr id="22" name="Rectangle 310 31"/>
                <p:cNvSpPr/>
                <p:nvPr/>
              </p:nvSpPr>
              <p:spPr>
                <a:xfrm>
                  <a:off x="1372720" y="4052868"/>
                  <a:ext cx="1772424" cy="7228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000" b="1" dirty="0">
                      <a:solidFill>
                        <a:srgbClr val="E63D57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尾聲</a:t>
                  </a:r>
                </a:p>
              </p:txBody>
            </p:sp>
            <p:pic>
              <p:nvPicPr>
                <p:cNvPr id="1028" name="Picture 4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913" y="4052868"/>
                  <a:ext cx="828675" cy="738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478" y="637168"/>
              <a:ext cx="828675" cy="725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95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7032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82856" cy="61867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698514" y="5780685"/>
            <a:ext cx="48434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5900" y="94094"/>
            <a:ext cx="7296956" cy="2239673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310 31"/>
          <p:cNvSpPr/>
          <p:nvPr/>
        </p:nvSpPr>
        <p:spPr>
          <a:xfrm>
            <a:off x="4937835" y="683890"/>
            <a:ext cx="2231368" cy="9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  <p:grpSp>
        <p:nvGrpSpPr>
          <p:cNvPr id="3" name="群組 2" hidden="1"/>
          <p:cNvGrpSpPr/>
          <p:nvPr/>
        </p:nvGrpSpPr>
        <p:grpSpPr>
          <a:xfrm>
            <a:off x="1516332" y="1351546"/>
            <a:ext cx="7806920" cy="4470132"/>
            <a:chOff x="1516332" y="1351546"/>
            <a:chExt cx="7806920" cy="4470132"/>
          </a:xfrm>
        </p:grpSpPr>
        <p:pic>
          <p:nvPicPr>
            <p:cNvPr id="1026" name="Picture 2" descr="Sometimes I want to cry at night, but then I remember the brunch pictures I have to be in in the morning.- C. Jah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32" y="1351546"/>
              <a:ext cx="4652456" cy="4470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6177326" y="4621349"/>
              <a:ext cx="3145926" cy="1200329"/>
            </a:xfrm>
            <a:prstGeom prst="rect">
              <a:avLst/>
            </a:prstGeom>
            <a:solidFill>
              <a:srgbClr val="DFD4C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</a:t>
              </a:r>
              <a:r>
                <a:rPr lang="zh-TW" altLang="en-US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</a:t>
              </a: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我有了</a:t>
              </a:r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IG</a:t>
              </a: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boyfriend</a:t>
              </a: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以後</a:t>
              </a:r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牽手照得到了</a:t>
              </a:r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個讚呢</a:t>
              </a:r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!!!</a:t>
              </a:r>
            </a:p>
            <a:p>
              <a:pPr algn="r"/>
              <a:endParaRPr lang="en-US" altLang="zh-TW" i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r"/>
              <a:r>
                <a:rPr lang="en-US" altLang="zh-TW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--</a:t>
              </a:r>
              <a:r>
                <a:rPr lang="zh-TW" altLang="en-US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台北 魯</a:t>
              </a:r>
              <a:r>
                <a:rPr lang="zh-TW" altLang="en-US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小姐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7533563" y="338943"/>
            <a:ext cx="4284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每個美麗女人的背後都會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善於拍照的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男人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nstagram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出租男友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計劃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讓妳的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美無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處可藏</a:t>
            </a:r>
          </a:p>
        </p:txBody>
      </p:sp>
      <p:cxnSp>
        <p:nvCxnSpPr>
          <p:cNvPr id="13" name="直線接點 12"/>
          <p:cNvCxnSpPr/>
          <p:nvPr/>
        </p:nvCxnSpPr>
        <p:spPr>
          <a:xfrm>
            <a:off x="7169203" y="271332"/>
            <a:ext cx="0" cy="16976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61468" y="2421924"/>
            <a:ext cx="2347753" cy="3101546"/>
          </a:xfrm>
        </p:spPr>
        <p:txBody>
          <a:bodyPr>
            <a:noAutofit/>
          </a:bodyPr>
          <a:lstStyle/>
          <a:p>
            <a:r>
              <a:rPr lang="en-US" altLang="zh-TW" sz="17900" b="1" dirty="0" smtClean="0"/>
              <a:t>?</a:t>
            </a:r>
            <a:endParaRPr lang="zh-TW" altLang="en-US" sz="17900" dirty="0"/>
          </a:p>
        </p:txBody>
      </p:sp>
      <p:pic>
        <p:nvPicPr>
          <p:cNvPr id="5" name="Picture 2" descr="http://cyberpr.com/assets/instagram-logo-transparent-background_zps6befc2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56" y="1860429"/>
            <a:ext cx="3872920" cy="3920256"/>
          </a:xfrm>
          <a:prstGeom prst="rect">
            <a:avLst/>
          </a:prstGeom>
          <a:noFill/>
          <a:effectLst>
            <a:glow rad="203200">
              <a:schemeClr val="bg2">
                <a:lumMod val="25000"/>
                <a:alpha val="8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77047" y="429768"/>
            <a:ext cx="2843393" cy="914884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2E6CA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前言</a:t>
              </a:r>
              <a:endParaRPr lang="zh-TW" altLang="en-US" sz="4800" b="1" dirty="0">
                <a:solidFill>
                  <a:srgbClr val="2E6CA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1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77047" y="429768"/>
            <a:ext cx="2843393" cy="914884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2E6CA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前言</a:t>
              </a:r>
              <a:endParaRPr lang="zh-TW" altLang="en-US" sz="4800" b="1" dirty="0">
                <a:solidFill>
                  <a:srgbClr val="2E6CA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1092420" y="2141303"/>
            <a:ext cx="3174492" cy="1954394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記錄生活</a:t>
            </a:r>
            <a:endParaRPr lang="en-US" altLang="zh-TW" sz="3200" dirty="0" smtClean="0"/>
          </a:p>
          <a:p>
            <a:r>
              <a:rPr lang="zh-TW" altLang="en-US" sz="3200" dirty="0" smtClean="0"/>
              <a:t>幫忙打光</a:t>
            </a:r>
            <a:endParaRPr lang="en-US" altLang="zh-TW" sz="3200" dirty="0" smtClean="0"/>
          </a:p>
          <a:p>
            <a:r>
              <a:rPr lang="zh-TW" altLang="en-US" sz="3200" dirty="0" smtClean="0"/>
              <a:t>幫忙拍</a:t>
            </a:r>
            <a:r>
              <a:rPr lang="zh-TW" altLang="en-US" sz="3200" dirty="0"/>
              <a:t>照</a:t>
            </a:r>
          </a:p>
        </p:txBody>
      </p:sp>
      <p:pic>
        <p:nvPicPr>
          <p:cNvPr id="5122" name="Picture 2" descr="http://img.thesun.co.uk/aidemitlum/archive/02418/03_19082821_09d204_2418844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653" y="892056"/>
            <a:ext cx="3114876" cy="467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 wanted to watch Lord of the Rings, instead I&amp;rsquo;m taking pictures of Frodo. R. Templeton (@mastertemp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37" y="860329"/>
            <a:ext cx="5704762" cy="492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乘號 3"/>
          <p:cNvSpPr/>
          <p:nvPr/>
        </p:nvSpPr>
        <p:spPr>
          <a:xfrm>
            <a:off x="4325966" y="258942"/>
            <a:ext cx="6810703" cy="6191159"/>
          </a:xfrm>
          <a:prstGeom prst="mathMultiply">
            <a:avLst>
              <a:gd name="adj1" fmla="val 1817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2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15" y="1330555"/>
            <a:ext cx="7911342" cy="4450129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677047" y="429768"/>
            <a:ext cx="2843393" cy="914884"/>
            <a:chOff x="612256" y="498440"/>
            <a:chExt cx="1690045" cy="544460"/>
          </a:xfrm>
        </p:grpSpPr>
        <p:sp>
          <p:nvSpPr>
            <p:cNvPr id="23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2E6CA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前言</a:t>
              </a:r>
              <a:endParaRPr lang="zh-TW" altLang="en-US" sz="4800" b="1" dirty="0">
                <a:solidFill>
                  <a:srgbClr val="2E6CA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 rot="5400000">
            <a:off x="1828258" y="1378407"/>
            <a:ext cx="1368340" cy="2016025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489115" y="1748858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icrosoft JhengHei UI Light" panose="020B0304030504040204" pitchFamily="34" charset="-120"/>
              </a:rPr>
              <a:t>Instagram</a:t>
            </a:r>
          </a:p>
          <a:p>
            <a:r>
              <a:rPr lang="en-US" altLang="zh-TW" sz="3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icrosoft JhengHei UI Light" panose="020B0304030504040204" pitchFamily="34" charset="-120"/>
              </a:rPr>
              <a:t>boyfriend</a:t>
            </a:r>
            <a:endParaRPr lang="zh-TW" altLang="en-US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909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26209"/>
            <a:ext cx="2843393" cy="918443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45B08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45B08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15" y="1344652"/>
            <a:ext cx="7905016" cy="44501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5400000">
            <a:off x="2846364" y="3703386"/>
            <a:ext cx="749446" cy="3433346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28724" y="5220004"/>
            <a:ext cx="3409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 UI Light" panose="020B0304030504040204" pitchFamily="34" charset="-120"/>
              </a:rPr>
              <a:t>Instagram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 UI Light" panose="020B0304030504040204" pitchFamily="34" charset="-120"/>
              </a:rPr>
              <a:t>每位正妹背後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30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15" y="1334114"/>
            <a:ext cx="7905016" cy="4446571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677047" y="426209"/>
            <a:ext cx="2843393" cy="918443"/>
            <a:chOff x="612256" y="498440"/>
            <a:chExt cx="1690045" cy="544460"/>
          </a:xfrm>
        </p:grpSpPr>
        <p:sp>
          <p:nvSpPr>
            <p:cNvPr id="21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45B08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</a:t>
              </a: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45B08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 rot="5400000">
            <a:off x="2846364" y="3703386"/>
            <a:ext cx="749446" cy="3433346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528724" y="5220004"/>
            <a:ext cx="3409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 UI Light" panose="020B0304030504040204" pitchFamily="34" charset="-120"/>
              </a:rPr>
              <a:t>總是有人在幫忙拍照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1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15" y="1321884"/>
            <a:ext cx="7911342" cy="4450130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77047" y="426209"/>
            <a:ext cx="2843393" cy="918443"/>
            <a:chOff x="612256" y="498440"/>
            <a:chExt cx="1690045" cy="544460"/>
          </a:xfrm>
        </p:grpSpPr>
        <p:sp>
          <p:nvSpPr>
            <p:cNvPr id="18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>
                  <a:solidFill>
                    <a:srgbClr val="45B08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</a:t>
              </a: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45B08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 rot="5400000">
            <a:off x="2160400" y="1046265"/>
            <a:ext cx="1368340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04415" y="1698690"/>
            <a:ext cx="2422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出租</a:t>
            </a:r>
            <a:b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Instagram </a:t>
            </a:r>
          </a:p>
          <a:p>
            <a:pPr algn="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Boyfriend</a:t>
            </a:r>
          </a:p>
        </p:txBody>
      </p:sp>
    </p:spTree>
    <p:extLst>
      <p:ext uri="{BB962C8B-B14F-4D97-AF65-F5344CB8AC3E}">
        <p14:creationId xmlns:p14="http://schemas.microsoft.com/office/powerpoint/2010/main" val="6556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184891"/>
            <a:ext cx="12182856" cy="174434"/>
          </a:xfrm>
          <a:prstGeom prst="rect">
            <a:avLst/>
          </a:prstGeom>
          <a:solidFill>
            <a:srgbClr val="197BBC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362884"/>
            <a:ext cx="12182856" cy="174434"/>
          </a:xfrm>
          <a:prstGeom prst="rect">
            <a:avLst/>
          </a:prstGeom>
          <a:solidFill>
            <a:srgbClr val="45B08B"/>
          </a:solidFill>
          <a:effectLst>
            <a:glow>
              <a:srgbClr val="45B08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537318"/>
            <a:ext cx="12182856" cy="174434"/>
          </a:xfrm>
          <a:prstGeom prst="rect">
            <a:avLst/>
          </a:prstGeom>
          <a:solidFill>
            <a:srgbClr val="F8BE2A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6711752"/>
            <a:ext cx="12182856" cy="174434"/>
          </a:xfrm>
          <a:prstGeom prst="rect">
            <a:avLst/>
          </a:prstGeom>
          <a:solidFill>
            <a:srgbClr val="E63D57"/>
          </a:solidFill>
          <a:effectLst>
            <a:glow>
              <a:srgbClr val="197BB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 flipH="1">
            <a:off x="11881104" y="5780685"/>
            <a:ext cx="301752" cy="459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77047" y="414171"/>
            <a:ext cx="2843393" cy="931106"/>
            <a:chOff x="612256" y="498440"/>
            <a:chExt cx="1690045" cy="544460"/>
          </a:xfrm>
        </p:grpSpPr>
        <p:sp>
          <p:nvSpPr>
            <p:cNvPr id="12" name="Rectangle 310 31"/>
            <p:cNvSpPr/>
            <p:nvPr/>
          </p:nvSpPr>
          <p:spPr>
            <a:xfrm>
              <a:off x="976029" y="498440"/>
              <a:ext cx="1326272" cy="544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800" b="1" dirty="0" smtClean="0">
                  <a:solidFill>
                    <a:srgbClr val="F8BE2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zh-TW" altLang="en-US" sz="4800" b="1" dirty="0">
                <a:solidFill>
                  <a:srgbClr val="F8BE2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  <a14:imgEffect>
                        <a14:colorTemperature colorTemp="8802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72"/>
            <a:stretch/>
          </p:blipFill>
          <p:spPr>
            <a:xfrm>
              <a:off x="612256" y="555563"/>
              <a:ext cx="493776" cy="430214"/>
            </a:xfrm>
            <a:prstGeom prst="rect">
              <a:avLst/>
            </a:prstGeom>
          </p:spPr>
        </p:pic>
      </p:grpSp>
      <p:pic>
        <p:nvPicPr>
          <p:cNvPr id="8194" name="Picture 2" descr="https://i.ytimg.com/vi/13QL85kOr1A/maxres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94" y="1334112"/>
            <a:ext cx="7905016" cy="44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 rot="5400000">
            <a:off x="2160400" y="1046265"/>
            <a:ext cx="1368340" cy="2680310"/>
          </a:xfrm>
          <a:prstGeom prst="rect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279504" y="1948320"/>
            <a:ext cx="2759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所有應用程式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3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185</Words>
  <Application>Microsoft Office PowerPoint</Application>
  <PresentationFormat>寬螢幕</PresentationFormat>
  <Paragraphs>85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Microsoft JhengHei UI Light</vt:lpstr>
      <vt:lpstr>微軟正黑體</vt:lpstr>
      <vt:lpstr>新細明體</vt:lpstr>
      <vt:lpstr>Arial</vt:lpstr>
      <vt:lpstr>Calibri</vt:lpstr>
      <vt:lpstr>Calibri Light</vt:lpstr>
      <vt:lpstr>Office Theme</vt:lpstr>
      <vt:lpstr>Instagram Boyfriend </vt:lpstr>
      <vt:lpstr>PowerPoint 簡報</vt:lpstr>
      <vt:lpstr>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Boyfriend</dc:title>
  <dc:creator>kevin hsiao</dc:creator>
  <cp:lastModifiedBy>kevin hsiao</cp:lastModifiedBy>
  <cp:revision>44</cp:revision>
  <dcterms:created xsi:type="dcterms:W3CDTF">2015-12-13T17:27:07Z</dcterms:created>
  <dcterms:modified xsi:type="dcterms:W3CDTF">2015-12-14T14:26:46Z</dcterms:modified>
</cp:coreProperties>
</file>